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4" r:id="rId6"/>
    <p:sldId id="351" r:id="rId7"/>
    <p:sldId id="352" r:id="rId8"/>
    <p:sldId id="357" r:id="rId9"/>
    <p:sldId id="358" r:id="rId10"/>
    <p:sldId id="258" r:id="rId11"/>
    <p:sldId id="359" r:id="rId12"/>
    <p:sldId id="3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14" autoAdjust="0"/>
    <p:restoredTop sz="95646"/>
  </p:normalViewPr>
  <p:slideViewPr>
    <p:cSldViewPr snapToGrid="0" snapToObjects="1" showGuides="1">
      <p:cViewPr>
        <p:scale>
          <a:sx n="75" d="100"/>
          <a:sy n="75" d="100"/>
        </p:scale>
        <p:origin x="115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14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  <p:sldLayoutId id="2147483667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13359"/>
            <a:ext cx="12192000" cy="1323440"/>
          </a:xfrm>
        </p:spPr>
        <p:txBody>
          <a:bodyPr/>
          <a:lstStyle/>
          <a:p>
            <a:r>
              <a:rPr lang="en-US" sz="25000" dirty="0" err="1">
                <a:latin typeface="Bodoni MT Black" panose="02070A03080606020203" pitchFamily="18" charset="0"/>
              </a:rPr>
              <a:t>Team:Nexsus</a:t>
            </a:r>
            <a:endParaRPr lang="en-US" sz="25000" dirty="0">
              <a:latin typeface="Bodoni MT Black" panose="02070A03080606020203" pitchFamily="18" charset="0"/>
            </a:endParaRPr>
          </a:p>
        </p:txBody>
      </p:sp>
      <p:pic>
        <p:nvPicPr>
          <p:cNvPr id="9" name="Picture 8" descr="HealthScribe And Bedrock: AWS Introduces New AI-driven Services – Avenga">
            <a:extLst>
              <a:ext uri="{FF2B5EF4-FFF2-40B4-BE49-F238E27FC236}">
                <a16:creationId xmlns:a16="http://schemas.microsoft.com/office/drawing/2014/main" id="{EAA1D577-4A73-8F95-428B-7A3EB2080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79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1997 w 12192000"/>
              <a:gd name="connsiteY1" fmla="*/ 0 h 6858001"/>
              <a:gd name="connsiteX2" fmla="*/ 12191997 w 12192000"/>
              <a:gd name="connsiteY2" fmla="*/ 1 h 6858001"/>
              <a:gd name="connsiteX3" fmla="*/ 12192000 w 12192000"/>
              <a:gd name="connsiteY3" fmla="*/ 1 h 6858001"/>
              <a:gd name="connsiteX4" fmla="*/ 12192000 w 12192000"/>
              <a:gd name="connsiteY4" fmla="*/ 6858001 h 6858001"/>
              <a:gd name="connsiteX5" fmla="*/ 0 w 12192000"/>
              <a:gd name="connsiteY5" fmla="*/ 6858001 h 6858001"/>
              <a:gd name="connsiteX6" fmla="*/ 0 w 12192000"/>
              <a:gd name="connsiteY6" fmla="*/ 6855990 h 6858001"/>
              <a:gd name="connsiteX7" fmla="*/ 0 w 12192000"/>
              <a:gd name="connsiteY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1997" y="0"/>
                </a:lnTo>
                <a:lnTo>
                  <a:pt x="12191997" y="1"/>
                </a:lnTo>
                <a:lnTo>
                  <a:pt x="12192000" y="1"/>
                </a:lnTo>
                <a:lnTo>
                  <a:pt x="12192000" y="6858001"/>
                </a:lnTo>
                <a:lnTo>
                  <a:pt x="0" y="6858001"/>
                </a:lnTo>
                <a:lnTo>
                  <a:pt x="0" y="6855990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2D17F5-49B0-6681-2355-0055508A2D86}"/>
              </a:ext>
            </a:extLst>
          </p:cNvPr>
          <p:cNvSpPr txBox="1"/>
          <p:nvPr/>
        </p:nvSpPr>
        <p:spPr>
          <a:xfrm>
            <a:off x="-1" y="1"/>
            <a:ext cx="12192000" cy="6904080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5318096" y="2818512"/>
                </a:moveTo>
                <a:lnTo>
                  <a:pt x="5324290" y="2818512"/>
                </a:lnTo>
                <a:lnTo>
                  <a:pt x="5660368" y="3784927"/>
                </a:lnTo>
                <a:lnTo>
                  <a:pt x="4985115" y="3784927"/>
                </a:lnTo>
                <a:close/>
                <a:moveTo>
                  <a:pt x="7036562" y="2418936"/>
                </a:moveTo>
                <a:lnTo>
                  <a:pt x="7036562" y="2491727"/>
                </a:lnTo>
                <a:lnTo>
                  <a:pt x="7276617" y="2491727"/>
                </a:lnTo>
                <a:lnTo>
                  <a:pt x="7276617" y="4423009"/>
                </a:lnTo>
                <a:lnTo>
                  <a:pt x="7036562" y="4423009"/>
                </a:lnTo>
                <a:lnTo>
                  <a:pt x="7036562" y="4495800"/>
                </a:lnTo>
                <a:lnTo>
                  <a:pt x="8431979" y="4495800"/>
                </a:lnTo>
                <a:lnTo>
                  <a:pt x="8431979" y="4423009"/>
                </a:lnTo>
                <a:lnTo>
                  <a:pt x="8181083" y="4423009"/>
                </a:lnTo>
                <a:lnTo>
                  <a:pt x="8181083" y="2491727"/>
                </a:lnTo>
                <a:lnTo>
                  <a:pt x="8431979" y="2491727"/>
                </a:lnTo>
                <a:lnTo>
                  <a:pt x="8431979" y="2418936"/>
                </a:lnTo>
                <a:close/>
                <a:moveTo>
                  <a:pt x="5393984" y="2418936"/>
                </a:moveTo>
                <a:lnTo>
                  <a:pt x="4841082" y="3953740"/>
                </a:lnTo>
                <a:cubicBezTo>
                  <a:pt x="4800815" y="4067315"/>
                  <a:pt x="4749448" y="4168757"/>
                  <a:pt x="4686983" y="4258068"/>
                </a:cubicBezTo>
                <a:cubicBezTo>
                  <a:pt x="4624516" y="4347379"/>
                  <a:pt x="4562825" y="4402359"/>
                  <a:pt x="4501908" y="4423009"/>
                </a:cubicBezTo>
                <a:lnTo>
                  <a:pt x="4501908" y="4495800"/>
                </a:lnTo>
                <a:lnTo>
                  <a:pt x="5310351" y="4495800"/>
                </a:lnTo>
                <a:lnTo>
                  <a:pt x="5310351" y="4423009"/>
                </a:lnTo>
                <a:cubicBezTo>
                  <a:pt x="5169933" y="4421977"/>
                  <a:pt x="5072103" y="4384549"/>
                  <a:pt x="5016865" y="4310725"/>
                </a:cubicBezTo>
                <a:cubicBezTo>
                  <a:pt x="4961626" y="4236902"/>
                  <a:pt x="4934007" y="4145268"/>
                  <a:pt x="4934007" y="4035823"/>
                </a:cubicBezTo>
                <a:cubicBezTo>
                  <a:pt x="4934007" y="3979036"/>
                  <a:pt x="4943299" y="3919668"/>
                  <a:pt x="4961885" y="3857718"/>
                </a:cubicBezTo>
                <a:lnTo>
                  <a:pt x="5682050" y="3857718"/>
                </a:lnTo>
                <a:lnTo>
                  <a:pt x="5878740" y="4423009"/>
                </a:lnTo>
                <a:lnTo>
                  <a:pt x="5644880" y="4423009"/>
                </a:lnTo>
                <a:lnTo>
                  <a:pt x="5644880" y="4495800"/>
                </a:lnTo>
                <a:lnTo>
                  <a:pt x="6916398" y="4495800"/>
                </a:lnTo>
                <a:lnTo>
                  <a:pt x="6916398" y="4423009"/>
                </a:lnTo>
                <a:lnTo>
                  <a:pt x="6801791" y="4423009"/>
                </a:lnTo>
                <a:lnTo>
                  <a:pt x="6103308" y="24189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5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13359"/>
            <a:ext cx="12192000" cy="1323440"/>
          </a:xfrm>
        </p:spPr>
        <p:txBody>
          <a:bodyPr/>
          <a:lstStyle/>
          <a:p>
            <a:r>
              <a:rPr lang="en-US" sz="25000" dirty="0" err="1">
                <a:latin typeface="Bodoni MT Black" panose="02070A03080606020203" pitchFamily="18" charset="0"/>
              </a:rPr>
              <a:t>Team:Nexsus</a:t>
            </a:r>
            <a:endParaRPr lang="en-US" sz="25000" dirty="0">
              <a:latin typeface="Bodoni MT Black" panose="02070A03080606020203" pitchFamily="18" charset="0"/>
            </a:endParaRPr>
          </a:p>
        </p:txBody>
      </p:sp>
      <p:pic>
        <p:nvPicPr>
          <p:cNvPr id="9" name="Picture 8" descr="HealthScribe And Bedrock: AWS Introduces New AI-driven Services – Avenga">
            <a:extLst>
              <a:ext uri="{FF2B5EF4-FFF2-40B4-BE49-F238E27FC236}">
                <a16:creationId xmlns:a16="http://schemas.microsoft.com/office/drawing/2014/main" id="{EAA1D577-4A73-8F95-428B-7A3EB2080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79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1997 w 12192000"/>
              <a:gd name="connsiteY1" fmla="*/ 0 h 6858001"/>
              <a:gd name="connsiteX2" fmla="*/ 12191997 w 12192000"/>
              <a:gd name="connsiteY2" fmla="*/ 1 h 6858001"/>
              <a:gd name="connsiteX3" fmla="*/ 12192000 w 12192000"/>
              <a:gd name="connsiteY3" fmla="*/ 1 h 6858001"/>
              <a:gd name="connsiteX4" fmla="*/ 12192000 w 12192000"/>
              <a:gd name="connsiteY4" fmla="*/ 6858001 h 6858001"/>
              <a:gd name="connsiteX5" fmla="*/ 0 w 12192000"/>
              <a:gd name="connsiteY5" fmla="*/ 6858001 h 6858001"/>
              <a:gd name="connsiteX6" fmla="*/ 0 w 12192000"/>
              <a:gd name="connsiteY6" fmla="*/ 6855990 h 6858001"/>
              <a:gd name="connsiteX7" fmla="*/ 0 w 12192000"/>
              <a:gd name="connsiteY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1997" y="0"/>
                </a:lnTo>
                <a:lnTo>
                  <a:pt x="12191997" y="1"/>
                </a:lnTo>
                <a:lnTo>
                  <a:pt x="12192000" y="1"/>
                </a:lnTo>
                <a:lnTo>
                  <a:pt x="12192000" y="6858001"/>
                </a:lnTo>
                <a:lnTo>
                  <a:pt x="0" y="6858001"/>
                </a:lnTo>
                <a:lnTo>
                  <a:pt x="0" y="6855990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2D17F5-49B0-6681-2355-0055508A2D86}"/>
              </a:ext>
            </a:extLst>
          </p:cNvPr>
          <p:cNvSpPr txBox="1"/>
          <p:nvPr/>
        </p:nvSpPr>
        <p:spPr>
          <a:xfrm>
            <a:off x="-84963000" y="-36347400"/>
            <a:ext cx="144398999" cy="79552799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5318096" y="2818512"/>
                </a:moveTo>
                <a:lnTo>
                  <a:pt x="5324290" y="2818512"/>
                </a:lnTo>
                <a:lnTo>
                  <a:pt x="5660368" y="3784927"/>
                </a:lnTo>
                <a:lnTo>
                  <a:pt x="4985115" y="3784927"/>
                </a:lnTo>
                <a:close/>
                <a:moveTo>
                  <a:pt x="7036562" y="2418936"/>
                </a:moveTo>
                <a:lnTo>
                  <a:pt x="7036562" y="2491727"/>
                </a:lnTo>
                <a:lnTo>
                  <a:pt x="7276617" y="2491727"/>
                </a:lnTo>
                <a:lnTo>
                  <a:pt x="7276617" y="4423009"/>
                </a:lnTo>
                <a:lnTo>
                  <a:pt x="7036562" y="4423009"/>
                </a:lnTo>
                <a:lnTo>
                  <a:pt x="7036562" y="4495800"/>
                </a:lnTo>
                <a:lnTo>
                  <a:pt x="8431979" y="4495800"/>
                </a:lnTo>
                <a:lnTo>
                  <a:pt x="8431979" y="4423009"/>
                </a:lnTo>
                <a:lnTo>
                  <a:pt x="8181083" y="4423009"/>
                </a:lnTo>
                <a:lnTo>
                  <a:pt x="8181083" y="2491727"/>
                </a:lnTo>
                <a:lnTo>
                  <a:pt x="8431979" y="2491727"/>
                </a:lnTo>
                <a:lnTo>
                  <a:pt x="8431979" y="2418936"/>
                </a:lnTo>
                <a:close/>
                <a:moveTo>
                  <a:pt x="5393984" y="2418936"/>
                </a:moveTo>
                <a:lnTo>
                  <a:pt x="4841082" y="3953740"/>
                </a:lnTo>
                <a:cubicBezTo>
                  <a:pt x="4800815" y="4067315"/>
                  <a:pt x="4749448" y="4168757"/>
                  <a:pt x="4686983" y="4258068"/>
                </a:cubicBezTo>
                <a:cubicBezTo>
                  <a:pt x="4624516" y="4347379"/>
                  <a:pt x="4562825" y="4402359"/>
                  <a:pt x="4501908" y="4423009"/>
                </a:cubicBezTo>
                <a:lnTo>
                  <a:pt x="4501908" y="4495800"/>
                </a:lnTo>
                <a:lnTo>
                  <a:pt x="5310351" y="4495800"/>
                </a:lnTo>
                <a:lnTo>
                  <a:pt x="5310351" y="4423009"/>
                </a:lnTo>
                <a:cubicBezTo>
                  <a:pt x="5169933" y="4421977"/>
                  <a:pt x="5072103" y="4384549"/>
                  <a:pt x="5016865" y="4310725"/>
                </a:cubicBezTo>
                <a:cubicBezTo>
                  <a:pt x="4961626" y="4236902"/>
                  <a:pt x="4934007" y="4145268"/>
                  <a:pt x="4934007" y="4035823"/>
                </a:cubicBezTo>
                <a:cubicBezTo>
                  <a:pt x="4934007" y="3979036"/>
                  <a:pt x="4943299" y="3919668"/>
                  <a:pt x="4961885" y="3857718"/>
                </a:cubicBezTo>
                <a:lnTo>
                  <a:pt x="5682050" y="3857718"/>
                </a:lnTo>
                <a:lnTo>
                  <a:pt x="5878740" y="4423009"/>
                </a:lnTo>
                <a:lnTo>
                  <a:pt x="5644880" y="4423009"/>
                </a:lnTo>
                <a:lnTo>
                  <a:pt x="5644880" y="4495800"/>
                </a:lnTo>
                <a:lnTo>
                  <a:pt x="6916398" y="4495800"/>
                </a:lnTo>
                <a:lnTo>
                  <a:pt x="6916398" y="4423009"/>
                </a:lnTo>
                <a:lnTo>
                  <a:pt x="6801791" y="4423009"/>
                </a:lnTo>
                <a:lnTo>
                  <a:pt x="6103308" y="241893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5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848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AI POWERED  MEDICAL RECORD SUMMARIZATION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 Medical records often contain a vast amount of information</a:t>
            </a:r>
          </a:p>
          <a:p>
            <a:r>
              <a:rPr lang="en-US" dirty="0"/>
              <a:t>Medical Summarization</a:t>
            </a:r>
          </a:p>
          <a:p>
            <a:r>
              <a:rPr lang="en-US" dirty="0"/>
              <a:t>Retaining critical details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966F6-01FF-4D9A-4627-C882ADB6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091" y="1634549"/>
            <a:ext cx="3617963" cy="36179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39246"/>
            <a:ext cx="10515601" cy="1325563"/>
          </a:xfrm>
        </p:spPr>
        <p:txBody>
          <a:bodyPr/>
          <a:lstStyle/>
          <a:p>
            <a:r>
              <a:rPr lang="en-US" dirty="0"/>
              <a:t>Project Concept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Effective AI Model Selection and Training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User-</a:t>
            </a:r>
            <a:r>
              <a:rPr lang="en-IN" b="1" i="0" dirty="0" err="1">
                <a:effectLst/>
                <a:latin typeface="Söhne"/>
              </a:rPr>
              <a:t>Centered</a:t>
            </a:r>
            <a:r>
              <a:rPr lang="en-IN" b="1" i="0" dirty="0">
                <a:effectLst/>
                <a:latin typeface="Söhne"/>
              </a:rPr>
              <a:t> Design and Usability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Scalability and Real-World Applicability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6CC8-4FEA-2521-FB41-B4A479737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1562944"/>
            <a:ext cx="3841674" cy="1358678"/>
          </a:xfrm>
        </p:spPr>
        <p:txBody>
          <a:bodyPr/>
          <a:lstStyle/>
          <a:p>
            <a:r>
              <a:rPr lang="en-US" dirty="0"/>
              <a:t>INNOVATION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4DA3-6E2C-1EF9-E1DD-15F0BAB79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Aptos" panose="020B0004020202020204" pitchFamily="34" charset="0"/>
              </a:rPr>
              <a:t>It uses cutting-edge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Module of 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langchain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 &amp; Hugging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Faster and more accurate Report Analysis</a:t>
            </a:r>
            <a:endParaRPr lang="en-IN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Decrease in time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Improved patient engagement</a:t>
            </a:r>
            <a:endParaRPr lang="en-IN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18302-8640-207B-A95A-832D0AE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C7B9B-92A9-FAD0-DC8D-AFB9162A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6B0A8-26E8-B1C0-3D81-F1C57D365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880" y="798067"/>
            <a:ext cx="3847381" cy="52859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73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5329-834B-7BB5-72E8-70917DDA3C5D}"/>
              </a:ext>
            </a:extLst>
          </p:cNvPr>
          <p:cNvSpPr txBox="1"/>
          <p:nvPr/>
        </p:nvSpPr>
        <p:spPr>
          <a:xfrm flipH="1">
            <a:off x="210609" y="43132"/>
            <a:ext cx="3550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Feasibility:</a:t>
            </a:r>
            <a:endParaRPr lang="en-IN" sz="8800" dirty="0">
              <a:solidFill>
                <a:schemeClr val="bg1">
                  <a:lumMod val="9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62BC70-4A6D-2FED-0F11-1528AB2F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7" y="2648310"/>
            <a:ext cx="6635619" cy="3727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821760-A276-AEB3-4D72-20E7B6F964F6}"/>
              </a:ext>
            </a:extLst>
          </p:cNvPr>
          <p:cNvSpPr txBox="1"/>
          <p:nvPr/>
        </p:nvSpPr>
        <p:spPr>
          <a:xfrm>
            <a:off x="3623095" y="1489682"/>
            <a:ext cx="5443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The Design Process</a:t>
            </a:r>
          </a:p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80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4" name="Text 1"/>
          <p:cNvSpPr/>
          <p:nvPr/>
        </p:nvSpPr>
        <p:spPr>
          <a:xfrm>
            <a:off x="1956991" y="520204"/>
            <a:ext cx="8277919" cy="1157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556"/>
              </a:lnSpc>
            </a:pPr>
            <a:r>
              <a:rPr lang="en-US" sz="3645" b="1" kern="0" spc="-7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Benefits of AI-Powered Medical Records Summarization</a:t>
            </a:r>
            <a:endParaRPr lang="en-US" sz="3645" dirty="0"/>
          </a:p>
        </p:txBody>
      </p:sp>
      <p:sp>
        <p:nvSpPr>
          <p:cNvPr id="5" name="Shape 2"/>
          <p:cNvSpPr/>
          <p:nvPr/>
        </p:nvSpPr>
        <p:spPr>
          <a:xfrm>
            <a:off x="1956991" y="2047776"/>
            <a:ext cx="4046438" cy="2052439"/>
          </a:xfrm>
          <a:prstGeom prst="roundRect">
            <a:avLst>
              <a:gd name="adj" fmla="val 406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6" name="Text 3"/>
          <p:cNvSpPr/>
          <p:nvPr/>
        </p:nvSpPr>
        <p:spPr>
          <a:xfrm>
            <a:off x="2153642" y="2244427"/>
            <a:ext cx="2304852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Condensing Information</a:t>
            </a:r>
            <a:endParaRPr lang="en-US" sz="1822" dirty="0"/>
          </a:p>
        </p:txBody>
      </p:sp>
      <p:sp>
        <p:nvSpPr>
          <p:cNvPr id="7" name="Text 4"/>
          <p:cNvSpPr/>
          <p:nvPr/>
        </p:nvSpPr>
        <p:spPr>
          <a:xfrm>
            <a:off x="2153643" y="2718892"/>
            <a:ext cx="3653135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can summarize lengthy medical records, condensing them into concise summaries while retaining vital details, saving time for healthcare providers.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6188571" y="2047776"/>
            <a:ext cx="4046438" cy="2052439"/>
          </a:xfrm>
          <a:prstGeom prst="roundRect">
            <a:avLst>
              <a:gd name="adj" fmla="val 406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9" name="Text 6"/>
          <p:cNvSpPr/>
          <p:nvPr/>
        </p:nvSpPr>
        <p:spPr>
          <a:xfrm>
            <a:off x="6385223" y="2244427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Efficient Extraction</a:t>
            </a:r>
            <a:endParaRPr lang="en-US" sz="1822" dirty="0"/>
          </a:p>
        </p:txBody>
      </p:sp>
      <p:sp>
        <p:nvSpPr>
          <p:cNvPr id="10" name="Text 7"/>
          <p:cNvSpPr/>
          <p:nvPr/>
        </p:nvSpPr>
        <p:spPr>
          <a:xfrm>
            <a:off x="6385223" y="2718892"/>
            <a:ext cx="3653135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extracting essential information quickly, AI-powered summarization streamlines workflows and enables more focused and effective patient care.</a:t>
            </a:r>
            <a:endParaRPr lang="en-US" sz="1458" dirty="0"/>
          </a:p>
        </p:txBody>
      </p:sp>
      <p:sp>
        <p:nvSpPr>
          <p:cNvPr id="11" name="Shape 8"/>
          <p:cNvSpPr/>
          <p:nvPr/>
        </p:nvSpPr>
        <p:spPr>
          <a:xfrm>
            <a:off x="1956991" y="4285357"/>
            <a:ext cx="4046438" cy="2052439"/>
          </a:xfrm>
          <a:prstGeom prst="roundRect">
            <a:avLst>
              <a:gd name="adj" fmla="val 406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2" name="Text 9"/>
          <p:cNvSpPr/>
          <p:nvPr/>
        </p:nvSpPr>
        <p:spPr>
          <a:xfrm>
            <a:off x="2153643" y="4482008"/>
            <a:ext cx="2581374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Informed Decision-Making</a:t>
            </a:r>
            <a:endParaRPr lang="en-US" sz="1822" dirty="0"/>
          </a:p>
        </p:txBody>
      </p:sp>
      <p:sp>
        <p:nvSpPr>
          <p:cNvPr id="13" name="Text 10"/>
          <p:cNvSpPr/>
          <p:nvPr/>
        </p:nvSpPr>
        <p:spPr>
          <a:xfrm>
            <a:off x="2153643" y="4956472"/>
            <a:ext cx="3653135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AI-generated summaries, healthcare providers have access to critical information at their fingertips, facilitating more informed decision-making.</a:t>
            </a:r>
            <a:endParaRPr lang="en-US" sz="1458" dirty="0"/>
          </a:p>
        </p:txBody>
      </p:sp>
      <p:sp>
        <p:nvSpPr>
          <p:cNvPr id="14" name="Shape 11"/>
          <p:cNvSpPr/>
          <p:nvPr/>
        </p:nvSpPr>
        <p:spPr>
          <a:xfrm>
            <a:off x="6188571" y="4285357"/>
            <a:ext cx="4046438" cy="2052439"/>
          </a:xfrm>
          <a:prstGeom prst="roundRect">
            <a:avLst>
              <a:gd name="adj" fmla="val 406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5" name="Text 12"/>
          <p:cNvSpPr/>
          <p:nvPr/>
        </p:nvSpPr>
        <p:spPr>
          <a:xfrm>
            <a:off x="6385223" y="4482008"/>
            <a:ext cx="215711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3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Enhanced Productivity</a:t>
            </a:r>
            <a:endParaRPr lang="en-US" sz="1822" dirty="0"/>
          </a:p>
        </p:txBody>
      </p:sp>
      <p:sp>
        <p:nvSpPr>
          <p:cNvPr id="16" name="Text 13"/>
          <p:cNvSpPr/>
          <p:nvPr/>
        </p:nvSpPr>
        <p:spPr>
          <a:xfrm>
            <a:off x="6385223" y="4956472"/>
            <a:ext cx="3653135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AI-powered summarization reduces the time spent on reviewing lengthy records, freeing up healthcare providers to focus on other important tasks.</a:t>
            </a:r>
            <a:endParaRPr lang="en-US" sz="14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28BED4-91E3-029B-E22A-7A31A59A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A3C167-D338-B677-CA0E-ACC740C63A1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81178" y="4149165"/>
                </a:moveTo>
                <a:cubicBezTo>
                  <a:pt x="6166448" y="4149165"/>
                  <a:pt x="6209082" y="4203390"/>
                  <a:pt x="6209082" y="4311839"/>
                </a:cubicBezTo>
                <a:lnTo>
                  <a:pt x="6209082" y="5598328"/>
                </a:lnTo>
                <a:cubicBezTo>
                  <a:pt x="6209082" y="5709261"/>
                  <a:pt x="6166448" y="5764727"/>
                  <a:pt x="6081178" y="5764727"/>
                </a:cubicBezTo>
                <a:cubicBezTo>
                  <a:pt x="6030679" y="5764727"/>
                  <a:pt x="5994874" y="5752517"/>
                  <a:pt x="5973764" y="5728095"/>
                </a:cubicBezTo>
                <a:cubicBezTo>
                  <a:pt x="5952653" y="5703673"/>
                  <a:pt x="5942098" y="5663315"/>
                  <a:pt x="5942098" y="5607021"/>
                </a:cubicBezTo>
                <a:lnTo>
                  <a:pt x="5942098" y="4319290"/>
                </a:lnTo>
                <a:cubicBezTo>
                  <a:pt x="5942098" y="4205874"/>
                  <a:pt x="5988459" y="4149165"/>
                  <a:pt x="6081178" y="4149165"/>
                </a:cubicBezTo>
                <a:close/>
                <a:moveTo>
                  <a:pt x="7144714" y="4124330"/>
                </a:moveTo>
                <a:lnTo>
                  <a:pt x="7144714" y="4182694"/>
                </a:lnTo>
                <a:lnTo>
                  <a:pt x="7343399" y="4182694"/>
                </a:lnTo>
                <a:lnTo>
                  <a:pt x="7343399" y="5272981"/>
                </a:lnTo>
                <a:cubicBezTo>
                  <a:pt x="7343399" y="5381430"/>
                  <a:pt x="7350643" y="5460490"/>
                  <a:pt x="7365130" y="5510162"/>
                </a:cubicBezTo>
                <a:cubicBezTo>
                  <a:pt x="7379618" y="5559833"/>
                  <a:pt x="7412732" y="5611781"/>
                  <a:pt x="7464473" y="5666006"/>
                </a:cubicBezTo>
                <a:cubicBezTo>
                  <a:pt x="7516214" y="5720230"/>
                  <a:pt x="7598586" y="5763693"/>
                  <a:pt x="7711588" y="5796393"/>
                </a:cubicBezTo>
                <a:cubicBezTo>
                  <a:pt x="7824591" y="5829093"/>
                  <a:pt x="7955185" y="5845443"/>
                  <a:pt x="8103371" y="5845443"/>
                </a:cubicBezTo>
                <a:cubicBezTo>
                  <a:pt x="8311163" y="5845443"/>
                  <a:pt x="8468249" y="5800739"/>
                  <a:pt x="8574628" y="5711331"/>
                </a:cubicBezTo>
                <a:cubicBezTo>
                  <a:pt x="8681008" y="5621922"/>
                  <a:pt x="8734198" y="5506436"/>
                  <a:pt x="8734198" y="5364873"/>
                </a:cubicBezTo>
                <a:lnTo>
                  <a:pt x="8734198" y="4629737"/>
                </a:lnTo>
                <a:cubicBezTo>
                  <a:pt x="8734198" y="4494796"/>
                  <a:pt x="8756964" y="4388002"/>
                  <a:pt x="8802496" y="4309356"/>
                </a:cubicBezTo>
                <a:cubicBezTo>
                  <a:pt x="8848028" y="4230709"/>
                  <a:pt x="8912601" y="4188489"/>
                  <a:pt x="8996214" y="4182694"/>
                </a:cubicBezTo>
                <a:lnTo>
                  <a:pt x="8996214" y="4124330"/>
                </a:lnTo>
                <a:lnTo>
                  <a:pt x="8362904" y="4124330"/>
                </a:lnTo>
                <a:lnTo>
                  <a:pt x="8362904" y="4182694"/>
                </a:lnTo>
                <a:cubicBezTo>
                  <a:pt x="8481288" y="4182694"/>
                  <a:pt x="8561797" y="4226777"/>
                  <a:pt x="8604431" y="4314944"/>
                </a:cubicBezTo>
                <a:cubicBezTo>
                  <a:pt x="8647066" y="4403110"/>
                  <a:pt x="8668383" y="4531635"/>
                  <a:pt x="8668383" y="4700518"/>
                </a:cubicBezTo>
                <a:lnTo>
                  <a:pt x="8668383" y="5342521"/>
                </a:lnTo>
                <a:cubicBezTo>
                  <a:pt x="8668383" y="5484084"/>
                  <a:pt x="8621195" y="5586738"/>
                  <a:pt x="8526820" y="5650483"/>
                </a:cubicBezTo>
                <a:cubicBezTo>
                  <a:pt x="8432444" y="5714228"/>
                  <a:pt x="8339724" y="5746101"/>
                  <a:pt x="8248660" y="5746101"/>
                </a:cubicBezTo>
                <a:cubicBezTo>
                  <a:pt x="8210579" y="5746101"/>
                  <a:pt x="8176637" y="5739478"/>
                  <a:pt x="8146834" y="5726232"/>
                </a:cubicBezTo>
                <a:cubicBezTo>
                  <a:pt x="8117031" y="5712986"/>
                  <a:pt x="8096542" y="5693325"/>
                  <a:pt x="8085365" y="5667247"/>
                </a:cubicBezTo>
                <a:cubicBezTo>
                  <a:pt x="8074189" y="5641170"/>
                  <a:pt x="8068601" y="5590464"/>
                  <a:pt x="8068601" y="5515129"/>
                </a:cubicBezTo>
                <a:lnTo>
                  <a:pt x="8068601" y="4182694"/>
                </a:lnTo>
                <a:lnTo>
                  <a:pt x="8243693" y="4182694"/>
                </a:lnTo>
                <a:lnTo>
                  <a:pt x="8243693" y="4124330"/>
                </a:lnTo>
                <a:close/>
                <a:moveTo>
                  <a:pt x="3173649" y="4124330"/>
                </a:moveTo>
                <a:lnTo>
                  <a:pt x="3173649" y="4182694"/>
                </a:lnTo>
                <a:lnTo>
                  <a:pt x="3280443" y="4182694"/>
                </a:lnTo>
                <a:lnTo>
                  <a:pt x="3799509" y="5141352"/>
                </a:lnTo>
                <a:lnTo>
                  <a:pt x="3799509" y="5731199"/>
                </a:lnTo>
                <a:lnTo>
                  <a:pt x="3598339" y="5731199"/>
                </a:lnTo>
                <a:lnTo>
                  <a:pt x="3598339" y="5789563"/>
                </a:lnTo>
                <a:lnTo>
                  <a:pt x="4740781" y="5789563"/>
                </a:lnTo>
                <a:lnTo>
                  <a:pt x="4740781" y="5731199"/>
                </a:lnTo>
                <a:lnTo>
                  <a:pt x="4516018" y="5731199"/>
                </a:lnTo>
                <a:lnTo>
                  <a:pt x="4516018" y="4971227"/>
                </a:lnTo>
                <a:lnTo>
                  <a:pt x="4725880" y="4596208"/>
                </a:lnTo>
                <a:cubicBezTo>
                  <a:pt x="4782174" y="4494382"/>
                  <a:pt x="4829983" y="4417184"/>
                  <a:pt x="4869306" y="4364615"/>
                </a:cubicBezTo>
                <a:cubicBezTo>
                  <a:pt x="4908629" y="4312046"/>
                  <a:pt x="4946711" y="4271895"/>
                  <a:pt x="4983550" y="4244162"/>
                </a:cubicBezTo>
                <a:cubicBezTo>
                  <a:pt x="5020390" y="4216429"/>
                  <a:pt x="5053711" y="4195939"/>
                  <a:pt x="5083514" y="4182694"/>
                </a:cubicBezTo>
                <a:lnTo>
                  <a:pt x="5083514" y="4124330"/>
                </a:lnTo>
                <a:lnTo>
                  <a:pt x="4516018" y="4124330"/>
                </a:lnTo>
                <a:lnTo>
                  <a:pt x="4516018" y="4182694"/>
                </a:lnTo>
                <a:cubicBezTo>
                  <a:pt x="4582247" y="4183522"/>
                  <a:pt x="4628193" y="4192835"/>
                  <a:pt x="4653856" y="4210634"/>
                </a:cubicBezTo>
                <a:cubicBezTo>
                  <a:pt x="4679520" y="4228433"/>
                  <a:pt x="4698561" y="4251820"/>
                  <a:pt x="4710979" y="4280795"/>
                </a:cubicBezTo>
                <a:cubicBezTo>
                  <a:pt x="4723396" y="4309770"/>
                  <a:pt x="4729605" y="4337917"/>
                  <a:pt x="4729605" y="4365236"/>
                </a:cubicBezTo>
                <a:cubicBezTo>
                  <a:pt x="4729605" y="4404973"/>
                  <a:pt x="4720913" y="4444710"/>
                  <a:pt x="4703528" y="4484447"/>
                </a:cubicBezTo>
                <a:cubicBezTo>
                  <a:pt x="4686143" y="4524185"/>
                  <a:pt x="4612050" y="4660781"/>
                  <a:pt x="4481249" y="4894236"/>
                </a:cubicBezTo>
                <a:lnTo>
                  <a:pt x="4093812" y="4182694"/>
                </a:lnTo>
                <a:lnTo>
                  <a:pt x="4275112" y="4182694"/>
                </a:lnTo>
                <a:lnTo>
                  <a:pt x="4275112" y="4124330"/>
                </a:lnTo>
                <a:close/>
                <a:moveTo>
                  <a:pt x="6068760" y="4070933"/>
                </a:moveTo>
                <a:cubicBezTo>
                  <a:pt x="5786462" y="4070933"/>
                  <a:pt x="5561078" y="4150407"/>
                  <a:pt x="5392609" y="4309356"/>
                </a:cubicBezTo>
                <a:cubicBezTo>
                  <a:pt x="5224140" y="4468304"/>
                  <a:pt x="5139906" y="4681063"/>
                  <a:pt x="5139906" y="4947633"/>
                </a:cubicBezTo>
                <a:cubicBezTo>
                  <a:pt x="5139906" y="5220826"/>
                  <a:pt x="5226003" y="5437931"/>
                  <a:pt x="5398197" y="5598949"/>
                </a:cubicBezTo>
                <a:cubicBezTo>
                  <a:pt x="5570391" y="5759967"/>
                  <a:pt x="5798879" y="5840476"/>
                  <a:pt x="6083661" y="5840476"/>
                </a:cubicBezTo>
                <a:cubicBezTo>
                  <a:pt x="6368445" y="5840476"/>
                  <a:pt x="6592793" y="5758725"/>
                  <a:pt x="6756709" y="5595224"/>
                </a:cubicBezTo>
                <a:cubicBezTo>
                  <a:pt x="6920624" y="5431722"/>
                  <a:pt x="7002582" y="5219998"/>
                  <a:pt x="7002582" y="4960051"/>
                </a:cubicBezTo>
                <a:cubicBezTo>
                  <a:pt x="7002582" y="4685203"/>
                  <a:pt x="6919176" y="4468304"/>
                  <a:pt x="6752363" y="4309356"/>
                </a:cubicBezTo>
                <a:cubicBezTo>
                  <a:pt x="6585550" y="4150407"/>
                  <a:pt x="6357683" y="4070933"/>
                  <a:pt x="6068760" y="4070933"/>
                </a:cubicBezTo>
                <a:close/>
                <a:moveTo>
                  <a:pt x="5683370" y="1396710"/>
                </a:moveTo>
                <a:lnTo>
                  <a:pt x="5688337" y="1396710"/>
                </a:lnTo>
                <a:lnTo>
                  <a:pt x="5957805" y="2171584"/>
                </a:lnTo>
                <a:lnTo>
                  <a:pt x="5416387" y="2171584"/>
                </a:lnTo>
                <a:close/>
                <a:moveTo>
                  <a:pt x="9111830" y="1076330"/>
                </a:moveTo>
                <a:lnTo>
                  <a:pt x="9111830" y="1134694"/>
                </a:lnTo>
                <a:lnTo>
                  <a:pt x="9310516" y="1134694"/>
                </a:lnTo>
                <a:lnTo>
                  <a:pt x="9310516" y="2683199"/>
                </a:lnTo>
                <a:lnTo>
                  <a:pt x="9111830" y="2683199"/>
                </a:lnTo>
                <a:lnTo>
                  <a:pt x="9111830" y="2741563"/>
                </a:lnTo>
                <a:lnTo>
                  <a:pt x="10225711" y="2741563"/>
                </a:lnTo>
                <a:lnTo>
                  <a:pt x="10225711" y="2683199"/>
                </a:lnTo>
                <a:lnTo>
                  <a:pt x="10035718" y="2683199"/>
                </a:lnTo>
                <a:lnTo>
                  <a:pt x="10035718" y="1879765"/>
                </a:lnTo>
                <a:lnTo>
                  <a:pt x="10040685" y="1879765"/>
                </a:lnTo>
                <a:lnTo>
                  <a:pt x="10457924" y="2683199"/>
                </a:lnTo>
                <a:lnTo>
                  <a:pt x="10287800" y="2683199"/>
                </a:lnTo>
                <a:lnTo>
                  <a:pt x="10287800" y="2741563"/>
                </a:lnTo>
                <a:lnTo>
                  <a:pt x="11299854" y="2741563"/>
                </a:lnTo>
                <a:lnTo>
                  <a:pt x="11299854" y="2683199"/>
                </a:lnTo>
                <a:lnTo>
                  <a:pt x="11217897" y="2683199"/>
                </a:lnTo>
                <a:lnTo>
                  <a:pt x="10582103" y="1467492"/>
                </a:lnTo>
                <a:cubicBezTo>
                  <a:pt x="10700486" y="1368149"/>
                  <a:pt x="10810591" y="1287847"/>
                  <a:pt x="10912418" y="1226586"/>
                </a:cubicBezTo>
                <a:cubicBezTo>
                  <a:pt x="11014244" y="1165325"/>
                  <a:pt x="11106136" y="1134694"/>
                  <a:pt x="11188094" y="1134694"/>
                </a:cubicBezTo>
                <a:lnTo>
                  <a:pt x="11217897" y="1134694"/>
                </a:lnTo>
                <a:lnTo>
                  <a:pt x="11217897" y="1076330"/>
                </a:lnTo>
                <a:lnTo>
                  <a:pt x="10336230" y="1076330"/>
                </a:lnTo>
                <a:lnTo>
                  <a:pt x="10336230" y="1134694"/>
                </a:lnTo>
                <a:lnTo>
                  <a:pt x="10358582" y="1134694"/>
                </a:lnTo>
                <a:cubicBezTo>
                  <a:pt x="10520014" y="1134694"/>
                  <a:pt x="10600730" y="1188919"/>
                  <a:pt x="10600730" y="1297368"/>
                </a:cubicBezTo>
                <a:cubicBezTo>
                  <a:pt x="10600730" y="1337933"/>
                  <a:pt x="10585000" y="1372082"/>
                  <a:pt x="10553542" y="1399815"/>
                </a:cubicBezTo>
                <a:cubicBezTo>
                  <a:pt x="10522083" y="1427548"/>
                  <a:pt x="10349475" y="1561040"/>
                  <a:pt x="10035718" y="1800291"/>
                </a:cubicBezTo>
                <a:lnTo>
                  <a:pt x="10035718" y="1134694"/>
                </a:lnTo>
                <a:lnTo>
                  <a:pt x="10241854" y="1134694"/>
                </a:lnTo>
                <a:lnTo>
                  <a:pt x="10241854" y="1076330"/>
                </a:lnTo>
                <a:close/>
                <a:moveTo>
                  <a:pt x="7019661" y="1076330"/>
                </a:moveTo>
                <a:lnTo>
                  <a:pt x="7019661" y="1134694"/>
                </a:lnTo>
                <a:lnTo>
                  <a:pt x="7174884" y="1134694"/>
                </a:lnTo>
                <a:lnTo>
                  <a:pt x="7284161" y="1287433"/>
                </a:lnTo>
                <a:lnTo>
                  <a:pt x="7284161" y="2263476"/>
                </a:lnTo>
                <a:cubicBezTo>
                  <a:pt x="7284161" y="2366130"/>
                  <a:pt x="7264085" y="2460506"/>
                  <a:pt x="7223934" y="2546603"/>
                </a:cubicBezTo>
                <a:cubicBezTo>
                  <a:pt x="7183783" y="2632700"/>
                  <a:pt x="7115692" y="2678232"/>
                  <a:pt x="7019661" y="2683199"/>
                </a:cubicBezTo>
                <a:lnTo>
                  <a:pt x="7019661" y="2741563"/>
                </a:lnTo>
                <a:lnTo>
                  <a:pt x="7662905" y="2741563"/>
                </a:lnTo>
                <a:lnTo>
                  <a:pt x="7662905" y="2683199"/>
                </a:lnTo>
                <a:cubicBezTo>
                  <a:pt x="7455941" y="2681544"/>
                  <a:pt x="7352459" y="2511833"/>
                  <a:pt x="7352459" y="2174068"/>
                </a:cubicBezTo>
                <a:lnTo>
                  <a:pt x="7352459" y="1380567"/>
                </a:lnTo>
                <a:lnTo>
                  <a:pt x="8339678" y="2741563"/>
                </a:lnTo>
                <a:lnTo>
                  <a:pt x="8740774" y="2741563"/>
                </a:lnTo>
                <a:lnTo>
                  <a:pt x="8740774" y="1601605"/>
                </a:lnTo>
                <a:cubicBezTo>
                  <a:pt x="8740774" y="1304405"/>
                  <a:pt x="8828941" y="1148767"/>
                  <a:pt x="9005274" y="1134694"/>
                </a:cubicBezTo>
                <a:lnTo>
                  <a:pt x="9005274" y="1076330"/>
                </a:lnTo>
                <a:lnTo>
                  <a:pt x="8339678" y="1076330"/>
                </a:lnTo>
                <a:lnTo>
                  <a:pt x="8339678" y="1134694"/>
                </a:lnTo>
                <a:lnTo>
                  <a:pt x="8395558" y="1134694"/>
                </a:lnTo>
                <a:cubicBezTo>
                  <a:pt x="8489106" y="1134694"/>
                  <a:pt x="8559060" y="1174845"/>
                  <a:pt x="8605420" y="1255147"/>
                </a:cubicBezTo>
                <a:cubicBezTo>
                  <a:pt x="8651779" y="1335449"/>
                  <a:pt x="8674959" y="1457972"/>
                  <a:pt x="8674959" y="1622715"/>
                </a:cubicBezTo>
                <a:lnTo>
                  <a:pt x="8674959" y="2030021"/>
                </a:lnTo>
                <a:lnTo>
                  <a:pt x="7983286" y="1076330"/>
                </a:lnTo>
                <a:close/>
                <a:moveTo>
                  <a:pt x="5744218" y="1076330"/>
                </a:moveTo>
                <a:lnTo>
                  <a:pt x="5300901" y="2306939"/>
                </a:lnTo>
                <a:cubicBezTo>
                  <a:pt x="5268614" y="2398003"/>
                  <a:pt x="5227428" y="2479340"/>
                  <a:pt x="5177343" y="2550949"/>
                </a:cubicBezTo>
                <a:cubicBezTo>
                  <a:pt x="5127258" y="2622559"/>
                  <a:pt x="5077794" y="2666642"/>
                  <a:pt x="5028950" y="2683199"/>
                </a:cubicBezTo>
                <a:lnTo>
                  <a:pt x="5028950" y="2741563"/>
                </a:lnTo>
                <a:lnTo>
                  <a:pt x="5677161" y="2741563"/>
                </a:lnTo>
                <a:lnTo>
                  <a:pt x="5677161" y="2683199"/>
                </a:lnTo>
                <a:cubicBezTo>
                  <a:pt x="5564573" y="2682372"/>
                  <a:pt x="5486133" y="2652362"/>
                  <a:pt x="5441843" y="2593170"/>
                </a:cubicBezTo>
                <a:cubicBezTo>
                  <a:pt x="5397553" y="2533978"/>
                  <a:pt x="5375408" y="2460506"/>
                  <a:pt x="5375408" y="2372753"/>
                </a:cubicBezTo>
                <a:cubicBezTo>
                  <a:pt x="5375408" y="2327221"/>
                  <a:pt x="5382858" y="2279619"/>
                  <a:pt x="5397760" y="2229948"/>
                </a:cubicBezTo>
                <a:lnTo>
                  <a:pt x="5975190" y="2229948"/>
                </a:lnTo>
                <a:lnTo>
                  <a:pt x="6132896" y="2683199"/>
                </a:lnTo>
                <a:lnTo>
                  <a:pt x="5945387" y="2683199"/>
                </a:lnTo>
                <a:lnTo>
                  <a:pt x="5945387" y="2741563"/>
                </a:lnTo>
                <a:lnTo>
                  <a:pt x="6964892" y="2741563"/>
                </a:lnTo>
                <a:lnTo>
                  <a:pt x="6964892" y="2683199"/>
                </a:lnTo>
                <a:lnTo>
                  <a:pt x="6873000" y="2683199"/>
                </a:lnTo>
                <a:lnTo>
                  <a:pt x="6312955" y="1076330"/>
                </a:lnTo>
                <a:close/>
                <a:moveTo>
                  <a:pt x="2818290" y="1076330"/>
                </a:moveTo>
                <a:lnTo>
                  <a:pt x="2818290" y="1134694"/>
                </a:lnTo>
                <a:lnTo>
                  <a:pt x="3014492" y="1134694"/>
                </a:lnTo>
                <a:lnTo>
                  <a:pt x="3014492" y="2683199"/>
                </a:lnTo>
                <a:lnTo>
                  <a:pt x="2818290" y="2683199"/>
                </a:lnTo>
                <a:lnTo>
                  <a:pt x="2818290" y="2741563"/>
                </a:lnTo>
                <a:lnTo>
                  <a:pt x="3868839" y="2741563"/>
                </a:lnTo>
                <a:lnTo>
                  <a:pt x="3868839" y="2683199"/>
                </a:lnTo>
                <a:lnTo>
                  <a:pt x="3739694" y="2683199"/>
                </a:lnTo>
                <a:lnTo>
                  <a:pt x="3739694" y="1902117"/>
                </a:lnTo>
                <a:lnTo>
                  <a:pt x="4031513" y="1902117"/>
                </a:lnTo>
                <a:lnTo>
                  <a:pt x="4031513" y="2683199"/>
                </a:lnTo>
                <a:lnTo>
                  <a:pt x="3909819" y="2683199"/>
                </a:lnTo>
                <a:lnTo>
                  <a:pt x="3909819" y="2741563"/>
                </a:lnTo>
                <a:lnTo>
                  <a:pt x="4942983" y="2741563"/>
                </a:lnTo>
                <a:lnTo>
                  <a:pt x="4942983" y="2683199"/>
                </a:lnTo>
                <a:lnTo>
                  <a:pt x="4744298" y="2683199"/>
                </a:lnTo>
                <a:lnTo>
                  <a:pt x="4744298" y="1134694"/>
                </a:lnTo>
                <a:lnTo>
                  <a:pt x="4942983" y="1134694"/>
                </a:lnTo>
                <a:lnTo>
                  <a:pt x="4942983" y="1076330"/>
                </a:lnTo>
                <a:lnTo>
                  <a:pt x="3909819" y="1076330"/>
                </a:lnTo>
                <a:lnTo>
                  <a:pt x="3909819" y="1134694"/>
                </a:lnTo>
                <a:lnTo>
                  <a:pt x="4031513" y="1134694"/>
                </a:lnTo>
                <a:lnTo>
                  <a:pt x="4031513" y="1846236"/>
                </a:lnTo>
                <a:lnTo>
                  <a:pt x="3739694" y="1846236"/>
                </a:lnTo>
                <a:lnTo>
                  <a:pt x="3739694" y="1134694"/>
                </a:lnTo>
                <a:lnTo>
                  <a:pt x="3868839" y="1134694"/>
                </a:lnTo>
                <a:lnTo>
                  <a:pt x="3868839" y="1076330"/>
                </a:lnTo>
                <a:close/>
                <a:moveTo>
                  <a:pt x="921177" y="1076330"/>
                </a:moveTo>
                <a:lnTo>
                  <a:pt x="921177" y="1656244"/>
                </a:lnTo>
                <a:lnTo>
                  <a:pt x="986992" y="1656244"/>
                </a:lnTo>
                <a:cubicBezTo>
                  <a:pt x="1021762" y="1497295"/>
                  <a:pt x="1075159" y="1377256"/>
                  <a:pt x="1147182" y="1296126"/>
                </a:cubicBezTo>
                <a:cubicBezTo>
                  <a:pt x="1219206" y="1214996"/>
                  <a:pt x="1321032" y="1161185"/>
                  <a:pt x="1452661" y="1134694"/>
                </a:cubicBezTo>
                <a:lnTo>
                  <a:pt x="1452661" y="2683199"/>
                </a:lnTo>
                <a:lnTo>
                  <a:pt x="1236591" y="2683199"/>
                </a:lnTo>
                <a:lnTo>
                  <a:pt x="1236591" y="2741563"/>
                </a:lnTo>
                <a:lnTo>
                  <a:pt x="2382758" y="2741563"/>
                </a:lnTo>
                <a:lnTo>
                  <a:pt x="2382758" y="2683199"/>
                </a:lnTo>
                <a:lnTo>
                  <a:pt x="2166688" y="2683199"/>
                </a:lnTo>
                <a:lnTo>
                  <a:pt x="2166688" y="1134694"/>
                </a:lnTo>
                <a:cubicBezTo>
                  <a:pt x="2298316" y="1161185"/>
                  <a:pt x="2400143" y="1214996"/>
                  <a:pt x="2472167" y="1296126"/>
                </a:cubicBezTo>
                <a:cubicBezTo>
                  <a:pt x="2544190" y="1377256"/>
                  <a:pt x="2597586" y="1497295"/>
                  <a:pt x="2632357" y="1656244"/>
                </a:cubicBezTo>
                <a:lnTo>
                  <a:pt x="2700655" y="1656244"/>
                </a:lnTo>
                <a:lnTo>
                  <a:pt x="2700655" y="10763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0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3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28BED4-91E3-029B-E22A-7A31A59A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A3C167-D338-B677-CA0E-ACC740C63A1D}"/>
              </a:ext>
            </a:extLst>
          </p:cNvPr>
          <p:cNvSpPr txBox="1"/>
          <p:nvPr/>
        </p:nvSpPr>
        <p:spPr>
          <a:xfrm>
            <a:off x="-38404799" y="-47472600"/>
            <a:ext cx="144551400" cy="796289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81178" y="4149165"/>
                </a:moveTo>
                <a:cubicBezTo>
                  <a:pt x="6166448" y="4149165"/>
                  <a:pt x="6209082" y="4203390"/>
                  <a:pt x="6209082" y="4311839"/>
                </a:cubicBezTo>
                <a:lnTo>
                  <a:pt x="6209082" y="5598328"/>
                </a:lnTo>
                <a:cubicBezTo>
                  <a:pt x="6209082" y="5709261"/>
                  <a:pt x="6166448" y="5764727"/>
                  <a:pt x="6081178" y="5764727"/>
                </a:cubicBezTo>
                <a:cubicBezTo>
                  <a:pt x="6030679" y="5764727"/>
                  <a:pt x="5994874" y="5752517"/>
                  <a:pt x="5973764" y="5728095"/>
                </a:cubicBezTo>
                <a:cubicBezTo>
                  <a:pt x="5952653" y="5703673"/>
                  <a:pt x="5942098" y="5663315"/>
                  <a:pt x="5942098" y="5607021"/>
                </a:cubicBezTo>
                <a:lnTo>
                  <a:pt x="5942098" y="4319290"/>
                </a:lnTo>
                <a:cubicBezTo>
                  <a:pt x="5942098" y="4205874"/>
                  <a:pt x="5988459" y="4149165"/>
                  <a:pt x="6081178" y="4149165"/>
                </a:cubicBezTo>
                <a:close/>
                <a:moveTo>
                  <a:pt x="7144714" y="4124330"/>
                </a:moveTo>
                <a:lnTo>
                  <a:pt x="7144714" y="4182694"/>
                </a:lnTo>
                <a:lnTo>
                  <a:pt x="7343399" y="4182694"/>
                </a:lnTo>
                <a:lnTo>
                  <a:pt x="7343399" y="5272981"/>
                </a:lnTo>
                <a:cubicBezTo>
                  <a:pt x="7343399" y="5381430"/>
                  <a:pt x="7350643" y="5460490"/>
                  <a:pt x="7365130" y="5510162"/>
                </a:cubicBezTo>
                <a:cubicBezTo>
                  <a:pt x="7379618" y="5559833"/>
                  <a:pt x="7412732" y="5611781"/>
                  <a:pt x="7464473" y="5666006"/>
                </a:cubicBezTo>
                <a:cubicBezTo>
                  <a:pt x="7516214" y="5720230"/>
                  <a:pt x="7598586" y="5763693"/>
                  <a:pt x="7711588" y="5796393"/>
                </a:cubicBezTo>
                <a:cubicBezTo>
                  <a:pt x="7824591" y="5829093"/>
                  <a:pt x="7955185" y="5845443"/>
                  <a:pt x="8103371" y="5845443"/>
                </a:cubicBezTo>
                <a:cubicBezTo>
                  <a:pt x="8311163" y="5845443"/>
                  <a:pt x="8468249" y="5800739"/>
                  <a:pt x="8574628" y="5711331"/>
                </a:cubicBezTo>
                <a:cubicBezTo>
                  <a:pt x="8681008" y="5621922"/>
                  <a:pt x="8734198" y="5506436"/>
                  <a:pt x="8734198" y="5364873"/>
                </a:cubicBezTo>
                <a:lnTo>
                  <a:pt x="8734198" y="4629737"/>
                </a:lnTo>
                <a:cubicBezTo>
                  <a:pt x="8734198" y="4494796"/>
                  <a:pt x="8756964" y="4388002"/>
                  <a:pt x="8802496" y="4309356"/>
                </a:cubicBezTo>
                <a:cubicBezTo>
                  <a:pt x="8848028" y="4230709"/>
                  <a:pt x="8912601" y="4188489"/>
                  <a:pt x="8996214" y="4182694"/>
                </a:cubicBezTo>
                <a:lnTo>
                  <a:pt x="8996214" y="4124330"/>
                </a:lnTo>
                <a:lnTo>
                  <a:pt x="8362904" y="4124330"/>
                </a:lnTo>
                <a:lnTo>
                  <a:pt x="8362904" y="4182694"/>
                </a:lnTo>
                <a:cubicBezTo>
                  <a:pt x="8481288" y="4182694"/>
                  <a:pt x="8561797" y="4226777"/>
                  <a:pt x="8604431" y="4314944"/>
                </a:cubicBezTo>
                <a:cubicBezTo>
                  <a:pt x="8647066" y="4403110"/>
                  <a:pt x="8668383" y="4531635"/>
                  <a:pt x="8668383" y="4700518"/>
                </a:cubicBezTo>
                <a:lnTo>
                  <a:pt x="8668383" y="5342521"/>
                </a:lnTo>
                <a:cubicBezTo>
                  <a:pt x="8668383" y="5484084"/>
                  <a:pt x="8621195" y="5586738"/>
                  <a:pt x="8526820" y="5650483"/>
                </a:cubicBezTo>
                <a:cubicBezTo>
                  <a:pt x="8432444" y="5714228"/>
                  <a:pt x="8339724" y="5746101"/>
                  <a:pt x="8248660" y="5746101"/>
                </a:cubicBezTo>
                <a:cubicBezTo>
                  <a:pt x="8210579" y="5746101"/>
                  <a:pt x="8176637" y="5739478"/>
                  <a:pt x="8146834" y="5726232"/>
                </a:cubicBezTo>
                <a:cubicBezTo>
                  <a:pt x="8117031" y="5712986"/>
                  <a:pt x="8096542" y="5693325"/>
                  <a:pt x="8085365" y="5667247"/>
                </a:cubicBezTo>
                <a:cubicBezTo>
                  <a:pt x="8074189" y="5641170"/>
                  <a:pt x="8068601" y="5590464"/>
                  <a:pt x="8068601" y="5515129"/>
                </a:cubicBezTo>
                <a:lnTo>
                  <a:pt x="8068601" y="4182694"/>
                </a:lnTo>
                <a:lnTo>
                  <a:pt x="8243693" y="4182694"/>
                </a:lnTo>
                <a:lnTo>
                  <a:pt x="8243693" y="4124330"/>
                </a:lnTo>
                <a:close/>
                <a:moveTo>
                  <a:pt x="3173649" y="4124330"/>
                </a:moveTo>
                <a:lnTo>
                  <a:pt x="3173649" y="4182694"/>
                </a:lnTo>
                <a:lnTo>
                  <a:pt x="3280443" y="4182694"/>
                </a:lnTo>
                <a:lnTo>
                  <a:pt x="3799509" y="5141352"/>
                </a:lnTo>
                <a:lnTo>
                  <a:pt x="3799509" y="5731199"/>
                </a:lnTo>
                <a:lnTo>
                  <a:pt x="3598339" y="5731199"/>
                </a:lnTo>
                <a:lnTo>
                  <a:pt x="3598339" y="5789563"/>
                </a:lnTo>
                <a:lnTo>
                  <a:pt x="4740781" y="5789563"/>
                </a:lnTo>
                <a:lnTo>
                  <a:pt x="4740781" y="5731199"/>
                </a:lnTo>
                <a:lnTo>
                  <a:pt x="4516018" y="5731199"/>
                </a:lnTo>
                <a:lnTo>
                  <a:pt x="4516018" y="4971227"/>
                </a:lnTo>
                <a:lnTo>
                  <a:pt x="4725880" y="4596208"/>
                </a:lnTo>
                <a:cubicBezTo>
                  <a:pt x="4782174" y="4494382"/>
                  <a:pt x="4829983" y="4417184"/>
                  <a:pt x="4869306" y="4364615"/>
                </a:cubicBezTo>
                <a:cubicBezTo>
                  <a:pt x="4908629" y="4312046"/>
                  <a:pt x="4946711" y="4271895"/>
                  <a:pt x="4983550" y="4244162"/>
                </a:cubicBezTo>
                <a:cubicBezTo>
                  <a:pt x="5020390" y="4216429"/>
                  <a:pt x="5053711" y="4195939"/>
                  <a:pt x="5083514" y="4182694"/>
                </a:cubicBezTo>
                <a:lnTo>
                  <a:pt x="5083514" y="4124330"/>
                </a:lnTo>
                <a:lnTo>
                  <a:pt x="4516018" y="4124330"/>
                </a:lnTo>
                <a:lnTo>
                  <a:pt x="4516018" y="4182694"/>
                </a:lnTo>
                <a:cubicBezTo>
                  <a:pt x="4582247" y="4183522"/>
                  <a:pt x="4628193" y="4192835"/>
                  <a:pt x="4653856" y="4210634"/>
                </a:cubicBezTo>
                <a:cubicBezTo>
                  <a:pt x="4679520" y="4228433"/>
                  <a:pt x="4698561" y="4251820"/>
                  <a:pt x="4710979" y="4280795"/>
                </a:cubicBezTo>
                <a:cubicBezTo>
                  <a:pt x="4723396" y="4309770"/>
                  <a:pt x="4729605" y="4337917"/>
                  <a:pt x="4729605" y="4365236"/>
                </a:cubicBezTo>
                <a:cubicBezTo>
                  <a:pt x="4729605" y="4404973"/>
                  <a:pt x="4720913" y="4444710"/>
                  <a:pt x="4703528" y="4484447"/>
                </a:cubicBezTo>
                <a:cubicBezTo>
                  <a:pt x="4686143" y="4524185"/>
                  <a:pt x="4612050" y="4660781"/>
                  <a:pt x="4481249" y="4894236"/>
                </a:cubicBezTo>
                <a:lnTo>
                  <a:pt x="4093812" y="4182694"/>
                </a:lnTo>
                <a:lnTo>
                  <a:pt x="4275112" y="4182694"/>
                </a:lnTo>
                <a:lnTo>
                  <a:pt x="4275112" y="4124330"/>
                </a:lnTo>
                <a:close/>
                <a:moveTo>
                  <a:pt x="6068760" y="4070933"/>
                </a:moveTo>
                <a:cubicBezTo>
                  <a:pt x="5786462" y="4070933"/>
                  <a:pt x="5561078" y="4150407"/>
                  <a:pt x="5392609" y="4309356"/>
                </a:cubicBezTo>
                <a:cubicBezTo>
                  <a:pt x="5224140" y="4468304"/>
                  <a:pt x="5139906" y="4681063"/>
                  <a:pt x="5139906" y="4947633"/>
                </a:cubicBezTo>
                <a:cubicBezTo>
                  <a:pt x="5139906" y="5220826"/>
                  <a:pt x="5226003" y="5437931"/>
                  <a:pt x="5398197" y="5598949"/>
                </a:cubicBezTo>
                <a:cubicBezTo>
                  <a:pt x="5570391" y="5759967"/>
                  <a:pt x="5798879" y="5840476"/>
                  <a:pt x="6083661" y="5840476"/>
                </a:cubicBezTo>
                <a:cubicBezTo>
                  <a:pt x="6368445" y="5840476"/>
                  <a:pt x="6592793" y="5758725"/>
                  <a:pt x="6756709" y="5595224"/>
                </a:cubicBezTo>
                <a:cubicBezTo>
                  <a:pt x="6920624" y="5431722"/>
                  <a:pt x="7002582" y="5219998"/>
                  <a:pt x="7002582" y="4960051"/>
                </a:cubicBezTo>
                <a:cubicBezTo>
                  <a:pt x="7002582" y="4685203"/>
                  <a:pt x="6919176" y="4468304"/>
                  <a:pt x="6752363" y="4309356"/>
                </a:cubicBezTo>
                <a:cubicBezTo>
                  <a:pt x="6585550" y="4150407"/>
                  <a:pt x="6357683" y="4070933"/>
                  <a:pt x="6068760" y="4070933"/>
                </a:cubicBezTo>
                <a:close/>
                <a:moveTo>
                  <a:pt x="5683370" y="1396710"/>
                </a:moveTo>
                <a:lnTo>
                  <a:pt x="5688337" y="1396710"/>
                </a:lnTo>
                <a:lnTo>
                  <a:pt x="5957805" y="2171584"/>
                </a:lnTo>
                <a:lnTo>
                  <a:pt x="5416387" y="2171584"/>
                </a:lnTo>
                <a:close/>
                <a:moveTo>
                  <a:pt x="9111830" y="1076330"/>
                </a:moveTo>
                <a:lnTo>
                  <a:pt x="9111830" y="1134694"/>
                </a:lnTo>
                <a:lnTo>
                  <a:pt x="9310516" y="1134694"/>
                </a:lnTo>
                <a:lnTo>
                  <a:pt x="9310516" y="2683199"/>
                </a:lnTo>
                <a:lnTo>
                  <a:pt x="9111830" y="2683199"/>
                </a:lnTo>
                <a:lnTo>
                  <a:pt x="9111830" y="2741563"/>
                </a:lnTo>
                <a:lnTo>
                  <a:pt x="10225711" y="2741563"/>
                </a:lnTo>
                <a:lnTo>
                  <a:pt x="10225711" y="2683199"/>
                </a:lnTo>
                <a:lnTo>
                  <a:pt x="10035718" y="2683199"/>
                </a:lnTo>
                <a:lnTo>
                  <a:pt x="10035718" y="1879765"/>
                </a:lnTo>
                <a:lnTo>
                  <a:pt x="10040685" y="1879765"/>
                </a:lnTo>
                <a:lnTo>
                  <a:pt x="10457924" y="2683199"/>
                </a:lnTo>
                <a:lnTo>
                  <a:pt x="10287800" y="2683199"/>
                </a:lnTo>
                <a:lnTo>
                  <a:pt x="10287800" y="2741563"/>
                </a:lnTo>
                <a:lnTo>
                  <a:pt x="11299854" y="2741563"/>
                </a:lnTo>
                <a:lnTo>
                  <a:pt x="11299854" y="2683199"/>
                </a:lnTo>
                <a:lnTo>
                  <a:pt x="11217897" y="2683199"/>
                </a:lnTo>
                <a:lnTo>
                  <a:pt x="10582103" y="1467492"/>
                </a:lnTo>
                <a:cubicBezTo>
                  <a:pt x="10700486" y="1368149"/>
                  <a:pt x="10810591" y="1287847"/>
                  <a:pt x="10912418" y="1226586"/>
                </a:cubicBezTo>
                <a:cubicBezTo>
                  <a:pt x="11014244" y="1165325"/>
                  <a:pt x="11106136" y="1134694"/>
                  <a:pt x="11188094" y="1134694"/>
                </a:cubicBezTo>
                <a:lnTo>
                  <a:pt x="11217897" y="1134694"/>
                </a:lnTo>
                <a:lnTo>
                  <a:pt x="11217897" y="1076330"/>
                </a:lnTo>
                <a:lnTo>
                  <a:pt x="10336230" y="1076330"/>
                </a:lnTo>
                <a:lnTo>
                  <a:pt x="10336230" y="1134694"/>
                </a:lnTo>
                <a:lnTo>
                  <a:pt x="10358582" y="1134694"/>
                </a:lnTo>
                <a:cubicBezTo>
                  <a:pt x="10520014" y="1134694"/>
                  <a:pt x="10600730" y="1188919"/>
                  <a:pt x="10600730" y="1297368"/>
                </a:cubicBezTo>
                <a:cubicBezTo>
                  <a:pt x="10600730" y="1337933"/>
                  <a:pt x="10585000" y="1372082"/>
                  <a:pt x="10553542" y="1399815"/>
                </a:cubicBezTo>
                <a:cubicBezTo>
                  <a:pt x="10522083" y="1427548"/>
                  <a:pt x="10349475" y="1561040"/>
                  <a:pt x="10035718" y="1800291"/>
                </a:cubicBezTo>
                <a:lnTo>
                  <a:pt x="10035718" y="1134694"/>
                </a:lnTo>
                <a:lnTo>
                  <a:pt x="10241854" y="1134694"/>
                </a:lnTo>
                <a:lnTo>
                  <a:pt x="10241854" y="1076330"/>
                </a:lnTo>
                <a:close/>
                <a:moveTo>
                  <a:pt x="7019661" y="1076330"/>
                </a:moveTo>
                <a:lnTo>
                  <a:pt x="7019661" y="1134694"/>
                </a:lnTo>
                <a:lnTo>
                  <a:pt x="7174884" y="1134694"/>
                </a:lnTo>
                <a:lnTo>
                  <a:pt x="7284161" y="1287433"/>
                </a:lnTo>
                <a:lnTo>
                  <a:pt x="7284161" y="2263476"/>
                </a:lnTo>
                <a:cubicBezTo>
                  <a:pt x="7284161" y="2366130"/>
                  <a:pt x="7264085" y="2460506"/>
                  <a:pt x="7223934" y="2546603"/>
                </a:cubicBezTo>
                <a:cubicBezTo>
                  <a:pt x="7183783" y="2632700"/>
                  <a:pt x="7115692" y="2678232"/>
                  <a:pt x="7019661" y="2683199"/>
                </a:cubicBezTo>
                <a:lnTo>
                  <a:pt x="7019661" y="2741563"/>
                </a:lnTo>
                <a:lnTo>
                  <a:pt x="7662905" y="2741563"/>
                </a:lnTo>
                <a:lnTo>
                  <a:pt x="7662905" y="2683199"/>
                </a:lnTo>
                <a:cubicBezTo>
                  <a:pt x="7455941" y="2681544"/>
                  <a:pt x="7352459" y="2511833"/>
                  <a:pt x="7352459" y="2174068"/>
                </a:cubicBezTo>
                <a:lnTo>
                  <a:pt x="7352459" y="1380567"/>
                </a:lnTo>
                <a:lnTo>
                  <a:pt x="8339678" y="2741563"/>
                </a:lnTo>
                <a:lnTo>
                  <a:pt x="8740774" y="2741563"/>
                </a:lnTo>
                <a:lnTo>
                  <a:pt x="8740774" y="1601605"/>
                </a:lnTo>
                <a:cubicBezTo>
                  <a:pt x="8740774" y="1304405"/>
                  <a:pt x="8828941" y="1148767"/>
                  <a:pt x="9005274" y="1134694"/>
                </a:cubicBezTo>
                <a:lnTo>
                  <a:pt x="9005274" y="1076330"/>
                </a:lnTo>
                <a:lnTo>
                  <a:pt x="8339678" y="1076330"/>
                </a:lnTo>
                <a:lnTo>
                  <a:pt x="8339678" y="1134694"/>
                </a:lnTo>
                <a:lnTo>
                  <a:pt x="8395558" y="1134694"/>
                </a:lnTo>
                <a:cubicBezTo>
                  <a:pt x="8489106" y="1134694"/>
                  <a:pt x="8559060" y="1174845"/>
                  <a:pt x="8605420" y="1255147"/>
                </a:cubicBezTo>
                <a:cubicBezTo>
                  <a:pt x="8651779" y="1335449"/>
                  <a:pt x="8674959" y="1457972"/>
                  <a:pt x="8674959" y="1622715"/>
                </a:cubicBezTo>
                <a:lnTo>
                  <a:pt x="8674959" y="2030021"/>
                </a:lnTo>
                <a:lnTo>
                  <a:pt x="7983286" y="1076330"/>
                </a:lnTo>
                <a:close/>
                <a:moveTo>
                  <a:pt x="5744218" y="1076330"/>
                </a:moveTo>
                <a:lnTo>
                  <a:pt x="5300901" y="2306939"/>
                </a:lnTo>
                <a:cubicBezTo>
                  <a:pt x="5268614" y="2398003"/>
                  <a:pt x="5227428" y="2479340"/>
                  <a:pt x="5177343" y="2550949"/>
                </a:cubicBezTo>
                <a:cubicBezTo>
                  <a:pt x="5127258" y="2622559"/>
                  <a:pt x="5077794" y="2666642"/>
                  <a:pt x="5028950" y="2683199"/>
                </a:cubicBezTo>
                <a:lnTo>
                  <a:pt x="5028950" y="2741563"/>
                </a:lnTo>
                <a:lnTo>
                  <a:pt x="5677161" y="2741563"/>
                </a:lnTo>
                <a:lnTo>
                  <a:pt x="5677161" y="2683199"/>
                </a:lnTo>
                <a:cubicBezTo>
                  <a:pt x="5564573" y="2682372"/>
                  <a:pt x="5486133" y="2652362"/>
                  <a:pt x="5441843" y="2593170"/>
                </a:cubicBezTo>
                <a:cubicBezTo>
                  <a:pt x="5397553" y="2533978"/>
                  <a:pt x="5375408" y="2460506"/>
                  <a:pt x="5375408" y="2372753"/>
                </a:cubicBezTo>
                <a:cubicBezTo>
                  <a:pt x="5375408" y="2327221"/>
                  <a:pt x="5382858" y="2279619"/>
                  <a:pt x="5397760" y="2229948"/>
                </a:cubicBezTo>
                <a:lnTo>
                  <a:pt x="5975190" y="2229948"/>
                </a:lnTo>
                <a:lnTo>
                  <a:pt x="6132896" y="2683199"/>
                </a:lnTo>
                <a:lnTo>
                  <a:pt x="5945387" y="2683199"/>
                </a:lnTo>
                <a:lnTo>
                  <a:pt x="5945387" y="2741563"/>
                </a:lnTo>
                <a:lnTo>
                  <a:pt x="6964892" y="2741563"/>
                </a:lnTo>
                <a:lnTo>
                  <a:pt x="6964892" y="2683199"/>
                </a:lnTo>
                <a:lnTo>
                  <a:pt x="6873000" y="2683199"/>
                </a:lnTo>
                <a:lnTo>
                  <a:pt x="6312955" y="1076330"/>
                </a:lnTo>
                <a:close/>
                <a:moveTo>
                  <a:pt x="2818290" y="1076330"/>
                </a:moveTo>
                <a:lnTo>
                  <a:pt x="2818290" y="1134694"/>
                </a:lnTo>
                <a:lnTo>
                  <a:pt x="3014492" y="1134694"/>
                </a:lnTo>
                <a:lnTo>
                  <a:pt x="3014492" y="2683199"/>
                </a:lnTo>
                <a:lnTo>
                  <a:pt x="2818290" y="2683199"/>
                </a:lnTo>
                <a:lnTo>
                  <a:pt x="2818290" y="2741563"/>
                </a:lnTo>
                <a:lnTo>
                  <a:pt x="3868839" y="2741563"/>
                </a:lnTo>
                <a:lnTo>
                  <a:pt x="3868839" y="2683199"/>
                </a:lnTo>
                <a:lnTo>
                  <a:pt x="3739694" y="2683199"/>
                </a:lnTo>
                <a:lnTo>
                  <a:pt x="3739694" y="1902117"/>
                </a:lnTo>
                <a:lnTo>
                  <a:pt x="4031513" y="1902117"/>
                </a:lnTo>
                <a:lnTo>
                  <a:pt x="4031513" y="2683199"/>
                </a:lnTo>
                <a:lnTo>
                  <a:pt x="3909819" y="2683199"/>
                </a:lnTo>
                <a:lnTo>
                  <a:pt x="3909819" y="2741563"/>
                </a:lnTo>
                <a:lnTo>
                  <a:pt x="4942983" y="2741563"/>
                </a:lnTo>
                <a:lnTo>
                  <a:pt x="4942983" y="2683199"/>
                </a:lnTo>
                <a:lnTo>
                  <a:pt x="4744298" y="2683199"/>
                </a:lnTo>
                <a:lnTo>
                  <a:pt x="4744298" y="1134694"/>
                </a:lnTo>
                <a:lnTo>
                  <a:pt x="4942983" y="1134694"/>
                </a:lnTo>
                <a:lnTo>
                  <a:pt x="4942983" y="1076330"/>
                </a:lnTo>
                <a:lnTo>
                  <a:pt x="3909819" y="1076330"/>
                </a:lnTo>
                <a:lnTo>
                  <a:pt x="3909819" y="1134694"/>
                </a:lnTo>
                <a:lnTo>
                  <a:pt x="4031513" y="1134694"/>
                </a:lnTo>
                <a:lnTo>
                  <a:pt x="4031513" y="1846236"/>
                </a:lnTo>
                <a:lnTo>
                  <a:pt x="3739694" y="1846236"/>
                </a:lnTo>
                <a:lnTo>
                  <a:pt x="3739694" y="1134694"/>
                </a:lnTo>
                <a:lnTo>
                  <a:pt x="3868839" y="1134694"/>
                </a:lnTo>
                <a:lnTo>
                  <a:pt x="3868839" y="1076330"/>
                </a:lnTo>
                <a:close/>
                <a:moveTo>
                  <a:pt x="921177" y="1076330"/>
                </a:moveTo>
                <a:lnTo>
                  <a:pt x="921177" y="1656244"/>
                </a:lnTo>
                <a:lnTo>
                  <a:pt x="986992" y="1656244"/>
                </a:lnTo>
                <a:cubicBezTo>
                  <a:pt x="1021762" y="1497295"/>
                  <a:pt x="1075159" y="1377256"/>
                  <a:pt x="1147182" y="1296126"/>
                </a:cubicBezTo>
                <a:cubicBezTo>
                  <a:pt x="1219206" y="1214996"/>
                  <a:pt x="1321032" y="1161185"/>
                  <a:pt x="1452661" y="1134694"/>
                </a:cubicBezTo>
                <a:lnTo>
                  <a:pt x="1452661" y="2683199"/>
                </a:lnTo>
                <a:lnTo>
                  <a:pt x="1236591" y="2683199"/>
                </a:lnTo>
                <a:lnTo>
                  <a:pt x="1236591" y="2741563"/>
                </a:lnTo>
                <a:lnTo>
                  <a:pt x="2382758" y="2741563"/>
                </a:lnTo>
                <a:lnTo>
                  <a:pt x="2382758" y="2683199"/>
                </a:lnTo>
                <a:lnTo>
                  <a:pt x="2166688" y="2683199"/>
                </a:lnTo>
                <a:lnTo>
                  <a:pt x="2166688" y="1134694"/>
                </a:lnTo>
                <a:cubicBezTo>
                  <a:pt x="2298316" y="1161185"/>
                  <a:pt x="2400143" y="1214996"/>
                  <a:pt x="2472167" y="1296126"/>
                </a:cubicBezTo>
                <a:cubicBezTo>
                  <a:pt x="2544190" y="1377256"/>
                  <a:pt x="2597586" y="1497295"/>
                  <a:pt x="2632357" y="1656244"/>
                </a:cubicBezTo>
                <a:lnTo>
                  <a:pt x="2700655" y="1656244"/>
                </a:lnTo>
                <a:lnTo>
                  <a:pt x="2700655" y="10763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0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41459-6B71-0D44-4C5B-9312D9982ACF}"/>
              </a:ext>
            </a:extLst>
          </p:cNvPr>
          <p:cNvSpPr txBox="1"/>
          <p:nvPr/>
        </p:nvSpPr>
        <p:spPr>
          <a:xfrm>
            <a:off x="4267200" y="3258115"/>
            <a:ext cx="4442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doni MT Black" panose="02070A03080606020203" pitchFamily="18" charset="0"/>
              </a:rPr>
              <a:t>Team: Nexus</a:t>
            </a:r>
          </a:p>
          <a:p>
            <a:r>
              <a:rPr lang="en-US" dirty="0">
                <a:latin typeface="Bodoni MT Black" panose="02070A03080606020203" pitchFamily="18" charset="0"/>
              </a:rPr>
              <a:t>Mehak Banu – 2110030264</a:t>
            </a:r>
          </a:p>
          <a:p>
            <a:r>
              <a:rPr lang="en-US" dirty="0">
                <a:latin typeface="Bodoni MT Black" panose="02070A03080606020203" pitchFamily="18" charset="0"/>
              </a:rPr>
              <a:t>Shireen - 2110030105</a:t>
            </a:r>
          </a:p>
          <a:p>
            <a:r>
              <a:rPr lang="en-US" dirty="0">
                <a:latin typeface="Bodoni MT Black" panose="02070A03080606020203" pitchFamily="18" charset="0"/>
              </a:rPr>
              <a:t>M Shashank – 2110039485</a:t>
            </a:r>
          </a:p>
          <a:p>
            <a:r>
              <a:rPr lang="en-US" dirty="0">
                <a:latin typeface="Bodoni MT Black" panose="02070A03080606020203" pitchFamily="18" charset="0"/>
              </a:rPr>
              <a:t>K Ganesh Reddy-2110039467</a:t>
            </a:r>
          </a:p>
          <a:p>
            <a:r>
              <a:rPr lang="en-US" dirty="0">
                <a:latin typeface="Bodoni MT Black" panose="02070A03080606020203" pitchFamily="18" charset="0"/>
              </a:rPr>
              <a:t>G </a:t>
            </a:r>
            <a:r>
              <a:rPr lang="en-US" dirty="0" err="1">
                <a:latin typeface="Bodoni MT Black" panose="02070A03080606020203" pitchFamily="18" charset="0"/>
              </a:rPr>
              <a:t>Yashwanth</a:t>
            </a:r>
            <a:r>
              <a:rPr lang="en-US" dirty="0">
                <a:latin typeface="Bodoni MT Black" panose="02070A03080606020203" pitchFamily="18" charset="0"/>
              </a:rPr>
              <a:t> Reddy – 2110039470</a:t>
            </a:r>
          </a:p>
        </p:txBody>
      </p:sp>
    </p:spTree>
    <p:extLst>
      <p:ext uri="{BB962C8B-B14F-4D97-AF65-F5344CB8AC3E}">
        <p14:creationId xmlns:p14="http://schemas.microsoft.com/office/powerpoint/2010/main" val="2833370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203</TotalTime>
  <Words>204</Words>
  <Application>Microsoft Office PowerPoint</Application>
  <PresentationFormat>Widescreen</PresentationFormat>
  <Paragraphs>44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adonis-web</vt:lpstr>
      <vt:lpstr>Aldhabi</vt:lpstr>
      <vt:lpstr>Aptos</vt:lpstr>
      <vt:lpstr>Arial</vt:lpstr>
      <vt:lpstr>Arial Nova</vt:lpstr>
      <vt:lpstr>Biome</vt:lpstr>
      <vt:lpstr>Biome Light</vt:lpstr>
      <vt:lpstr>Bodoni MT Black</vt:lpstr>
      <vt:lpstr>Calibri</vt:lpstr>
      <vt:lpstr>Google Sans</vt:lpstr>
      <vt:lpstr>Segoe UI</vt:lpstr>
      <vt:lpstr>Söhne</vt:lpstr>
      <vt:lpstr>Source Sans Pro</vt:lpstr>
      <vt:lpstr>Office Theme</vt:lpstr>
      <vt:lpstr>PowerPoint Presentation</vt:lpstr>
      <vt:lpstr>PowerPoint Presentation</vt:lpstr>
      <vt:lpstr>Problem Statement</vt:lpstr>
      <vt:lpstr>Project Concept</vt:lpstr>
      <vt:lpstr>INNOVATION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Matta Shashank</dc:creator>
  <cp:lastModifiedBy>Matta Shashank</cp:lastModifiedBy>
  <cp:revision>4</cp:revision>
  <dcterms:created xsi:type="dcterms:W3CDTF">2023-10-14T03:03:36Z</dcterms:created>
  <dcterms:modified xsi:type="dcterms:W3CDTF">2023-10-14T06:26:43Z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